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3" r:id="rId3"/>
    <p:sldId id="374" r:id="rId4"/>
    <p:sldId id="376" r:id="rId5"/>
    <p:sldId id="377" r:id="rId6"/>
    <p:sldId id="371" r:id="rId7"/>
    <p:sldId id="383" r:id="rId8"/>
    <p:sldId id="390" r:id="rId9"/>
    <p:sldId id="380" r:id="rId10"/>
    <p:sldId id="389" r:id="rId11"/>
    <p:sldId id="381" r:id="rId12"/>
    <p:sldId id="387" r:id="rId13"/>
    <p:sldId id="385" r:id="rId14"/>
    <p:sldId id="386" r:id="rId15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8FA8"/>
    <a:srgbClr val="006C31"/>
    <a:srgbClr val="2B52F9"/>
    <a:srgbClr val="4133F1"/>
    <a:srgbClr val="1E0FDF"/>
    <a:srgbClr val="A11F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222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8FCAD-B9C1-4A42-B1C6-92BE69E7E5EC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9F0B8B5-F72F-4ED1-B237-E361628ED53A}" type="parTrans" cxnId="{E6D115A6-8CE9-4DA4-8F4D-EF9F9D627164}">
      <dgm:prSet/>
      <dgm:spPr/>
      <dgm:t>
        <a:bodyPr/>
        <a:lstStyle/>
        <a:p>
          <a:endParaRPr lang="ru-RU"/>
        </a:p>
      </dgm:t>
    </dgm:pt>
    <dgm:pt modelId="{CA5CFAA3-2A21-47E0-BFD5-06EFF18AF9AC}">
      <dgm:prSet phldrT="[Текст]" custT="1"/>
      <dgm:spPr/>
      <dgm:t>
        <a:bodyPr/>
        <a:lstStyle/>
        <a:p>
          <a:endParaRPr lang="ru-RU" sz="1600" smtClean="0">
            <a:latin typeface="Times New Roman" pitchFamily="18" charset="0"/>
            <a:cs typeface="Times New Roman" panose="02020603050405020304" pitchFamily="18" charset="0"/>
          </a:endParaRPr>
        </a:p>
        <a:p>
          <a:endParaRPr lang="ru-RU" sz="1600" b="1" smtClean="0">
            <a:solidFill>
              <a:schemeClr val="accent3">
                <a:lumMod val="50000"/>
              </a:schemeClr>
            </a:solidFill>
            <a:latin typeface="Times New Roman" pitchFamily="18" charset="0"/>
            <a:cs typeface="Times New Roman" panose="02020603050405020304" pitchFamily="18" charset="0"/>
          </a:endParaRPr>
        </a:p>
        <a:p>
          <a:r>
            <a:rPr lang="ru-RU" sz="1600" b="1" i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Однажды, много лет назад…</a:t>
          </a:r>
        </a:p>
        <a:p>
          <a:r>
            <a:rPr lang="ru-RU" sz="1600" b="1" i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В некотором царстве, в некотором государстве…</a:t>
          </a:r>
        </a:p>
        <a:p>
          <a:r>
            <a:rPr lang="ru-RU" sz="1600" b="1" i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Жили-были…</a:t>
          </a:r>
        </a:p>
        <a:p>
          <a:r>
            <a:rPr lang="ru-RU" sz="1600" b="1" i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Когда-то давным-давно…</a:t>
          </a:r>
        </a:p>
        <a:p>
          <a:endParaRPr lang="ru-RU" sz="2000">
            <a:latin typeface="Times New Roman" pitchFamily="18" charset="0"/>
            <a:cs typeface="Times New Roman" panose="02020603050405020304" pitchFamily="18" charset="0"/>
          </a:endParaRPr>
        </a:p>
      </dgm:t>
    </dgm:pt>
    <dgm:pt modelId="{A61A82CB-5876-435E-9DAC-474BA8F6BAE8}" type="sibTrans" cxnId="{E6D115A6-8CE9-4DA4-8F4D-EF9F9D627164}">
      <dgm:prSet/>
      <dgm:spPr/>
      <dgm:t>
        <a:bodyPr/>
        <a:lstStyle/>
        <a:p>
          <a:endParaRPr lang="ru-RU"/>
        </a:p>
      </dgm:t>
    </dgm:pt>
    <dgm:pt modelId="{5CE4E2A6-E22F-4B36-98C3-258A42C024EE}" type="parTrans" cxnId="{7AB7BB55-5649-4C61-968F-2D03BD357D97}">
      <dgm:prSet/>
      <dgm:spPr/>
      <dgm:t>
        <a:bodyPr/>
        <a:lstStyle/>
        <a:p>
          <a:endParaRPr lang="ru-RU"/>
        </a:p>
      </dgm:t>
    </dgm:pt>
    <dgm:pt modelId="{FAE9D3B3-D2AA-4297-BEE1-1A7323600DD7}">
      <dgm:prSet phldrT="[Текст]" custT="1"/>
      <dgm:spPr/>
      <dgm:t>
        <a:bodyPr/>
        <a:lstStyle/>
        <a:p>
          <a:r>
            <a:rPr lang="ru-RU" sz="1600" b="1" i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Что произошло с героем?</a:t>
          </a:r>
        </a:p>
        <a:p>
          <a:r>
            <a:rPr lang="ru-RU" sz="1600" b="1" i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Кого он встретил или что нашел?</a:t>
          </a:r>
        </a:p>
        <a:p>
          <a:r>
            <a:rPr lang="ru-RU" sz="1600" b="1" i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Что он планирует с этим делать?</a:t>
          </a:r>
          <a:endParaRPr lang="ru-RU" sz="1600" b="1" i="1" dirty="0">
            <a:solidFill>
              <a:schemeClr val="accent5">
                <a:lumMod val="50000"/>
              </a:schemeClr>
            </a:solidFill>
            <a:latin typeface="Times New Roman" pitchFamily="18" charset="0"/>
            <a:cs typeface="Times New Roman" panose="02020603050405020304" pitchFamily="18" charset="0"/>
          </a:endParaRPr>
        </a:p>
      </dgm:t>
    </dgm:pt>
    <dgm:pt modelId="{F4ABE234-2FF4-4745-80A4-8AE96978BB29}" type="sibTrans" cxnId="{7AB7BB55-5649-4C61-968F-2D03BD357D97}">
      <dgm:prSet/>
      <dgm:spPr/>
      <dgm:t>
        <a:bodyPr/>
        <a:lstStyle/>
        <a:p>
          <a:endParaRPr lang="ru-RU"/>
        </a:p>
      </dgm:t>
    </dgm:pt>
    <dgm:pt modelId="{7F0EE4E6-E016-4CCE-9E7A-2FA1E7A80E83}" type="parTrans" cxnId="{AEDA3930-5B14-49F0-8871-86BDD1794BFC}">
      <dgm:prSet/>
      <dgm:spPr/>
      <dgm:t>
        <a:bodyPr/>
        <a:lstStyle/>
        <a:p>
          <a:endParaRPr lang="ru-RU"/>
        </a:p>
      </dgm:t>
    </dgm:pt>
    <dgm:pt modelId="{72423BB6-49DC-47B9-89F6-1863CFF6A0C2}">
      <dgm:prSet phldrT="[Текст]" custT="1"/>
      <dgm:spPr/>
      <dgm:t>
        <a:bodyPr/>
        <a:lstStyle/>
        <a:p>
          <a:r>
            <a:rPr lang="ru-RU" sz="1600" b="1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Появляется решение поставленной проблемы</a:t>
          </a:r>
        </a:p>
        <a:p>
          <a:r>
            <a:rPr lang="ru-RU" sz="1600" b="1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Короткий вывод (итог рассказа)</a:t>
          </a:r>
          <a:endParaRPr lang="ru-RU" sz="1600" b="1" i="1" dirty="0">
            <a:solidFill>
              <a:schemeClr val="accent4">
                <a:lumMod val="50000"/>
              </a:schemeClr>
            </a:solidFill>
            <a:latin typeface="Times New Roman" pitchFamily="18" charset="0"/>
            <a:cs typeface="Times New Roman" panose="02020603050405020304" pitchFamily="18" charset="0"/>
          </a:endParaRPr>
        </a:p>
      </dgm:t>
    </dgm:pt>
    <dgm:pt modelId="{0D84EDD2-5B2D-401D-8E15-CF72C69163FE}" type="sibTrans" cxnId="{AEDA3930-5B14-49F0-8871-86BDD1794BFC}">
      <dgm:prSet/>
      <dgm:spPr/>
      <dgm:t>
        <a:bodyPr/>
        <a:lstStyle/>
        <a:p>
          <a:endParaRPr lang="ru-RU"/>
        </a:p>
      </dgm:t>
    </dgm:pt>
    <dgm:pt modelId="{F9928184-5886-4CFD-9B79-1283B281BF80}" type="pres">
      <dgm:prSet presAssocID="{8F38FCAD-B9C1-4A42-B1C6-92BE69E7E5E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28355A-49F2-47C9-813F-04D5D1E5706F}" type="pres">
      <dgm:prSet presAssocID="{CA5CFAA3-2A21-47E0-BFD5-06EFF18AF9AC}" presName="parentLin" presStyleCnt="0"/>
      <dgm:spPr/>
      <dgm:t>
        <a:bodyPr/>
        <a:lstStyle/>
        <a:p>
          <a:endParaRPr/>
        </a:p>
      </dgm:t>
    </dgm:pt>
    <dgm:pt modelId="{03215B02-EDCE-4A70-A8DB-30846A46B1BC}" type="pres">
      <dgm:prSet presAssocID="{CA5CFAA3-2A21-47E0-BFD5-06EFF18AF9A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9DC9DB8-DEEF-4692-8254-DDD464856678}" type="pres">
      <dgm:prSet presAssocID="{CA5CFAA3-2A21-47E0-BFD5-06EFF18AF9AC}" presName="parentText" presStyleLbl="node1" presStyleIdx="0" presStyleCnt="3" custScaleX="113499" custScaleY="1209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7C675F-BF75-491B-8477-A6FF6B1CC3F0}" type="pres">
      <dgm:prSet presAssocID="{CA5CFAA3-2A21-47E0-BFD5-06EFF18AF9AC}" presName="negativeSpace" presStyleCnt="0"/>
      <dgm:spPr/>
      <dgm:t>
        <a:bodyPr/>
        <a:lstStyle/>
        <a:p>
          <a:endParaRPr/>
        </a:p>
      </dgm:t>
    </dgm:pt>
    <dgm:pt modelId="{47908E4D-A4A4-4866-B19F-6E44C0B661DB}" type="pres">
      <dgm:prSet presAssocID="{CA5CFAA3-2A21-47E0-BFD5-06EFF18AF9AC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/>
        </a:p>
      </dgm:t>
    </dgm:pt>
    <dgm:pt modelId="{B7A87D05-835E-4543-B0BB-529735B64CAE}" type="pres">
      <dgm:prSet presAssocID="{A61A82CB-5876-435E-9DAC-474BA8F6BAE8}" presName="spaceBetweenRectangles" presStyleCnt="0"/>
      <dgm:spPr/>
      <dgm:t>
        <a:bodyPr/>
        <a:lstStyle/>
        <a:p>
          <a:endParaRPr/>
        </a:p>
      </dgm:t>
    </dgm:pt>
    <dgm:pt modelId="{1DED7E06-3A9E-456F-B708-205408EA5115}" type="pres">
      <dgm:prSet presAssocID="{FAE9D3B3-D2AA-4297-BEE1-1A7323600DD7}" presName="parentLin" presStyleCnt="0"/>
      <dgm:spPr/>
      <dgm:t>
        <a:bodyPr/>
        <a:lstStyle/>
        <a:p>
          <a:endParaRPr/>
        </a:p>
      </dgm:t>
    </dgm:pt>
    <dgm:pt modelId="{4B7A05E4-34C6-43C6-A28D-CE72D76F1508}" type="pres">
      <dgm:prSet presAssocID="{FAE9D3B3-D2AA-4297-BEE1-1A7323600DD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3A5310E-F811-4297-9563-4F93D697D7F7}" type="pres">
      <dgm:prSet presAssocID="{FAE9D3B3-D2AA-4297-BEE1-1A7323600DD7}" presName="parentText" presStyleLbl="node1" presStyleIdx="1" presStyleCnt="3" custScaleX="113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6D6B0-1DAF-4DF1-93F4-3EDBBEEEFFC3}" type="pres">
      <dgm:prSet presAssocID="{FAE9D3B3-D2AA-4297-BEE1-1A7323600DD7}" presName="negativeSpace" presStyleCnt="0"/>
      <dgm:spPr/>
      <dgm:t>
        <a:bodyPr/>
        <a:lstStyle/>
        <a:p>
          <a:endParaRPr/>
        </a:p>
      </dgm:t>
    </dgm:pt>
    <dgm:pt modelId="{E7A890A9-B8B5-43E3-884C-3E96D2D9F077}" type="pres">
      <dgm:prSet presAssocID="{FAE9D3B3-D2AA-4297-BEE1-1A7323600DD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/>
        </a:p>
      </dgm:t>
    </dgm:pt>
    <dgm:pt modelId="{07B5AEDD-C00F-4AC0-9F45-41827B48584B}" type="pres">
      <dgm:prSet presAssocID="{F4ABE234-2FF4-4745-80A4-8AE96978BB29}" presName="spaceBetweenRectangles" presStyleCnt="0"/>
      <dgm:spPr/>
      <dgm:t>
        <a:bodyPr/>
        <a:lstStyle/>
        <a:p>
          <a:endParaRPr/>
        </a:p>
      </dgm:t>
    </dgm:pt>
    <dgm:pt modelId="{42C0B49F-3B8F-4243-B7D0-513331102868}" type="pres">
      <dgm:prSet presAssocID="{72423BB6-49DC-47B9-89F6-1863CFF6A0C2}" presName="parentLin" presStyleCnt="0"/>
      <dgm:spPr/>
      <dgm:t>
        <a:bodyPr/>
        <a:lstStyle/>
        <a:p>
          <a:endParaRPr/>
        </a:p>
      </dgm:t>
    </dgm:pt>
    <dgm:pt modelId="{73CEDB74-0C61-413B-A425-1675C5B97023}" type="pres">
      <dgm:prSet presAssocID="{72423BB6-49DC-47B9-89F6-1863CFF6A0C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F535DF6-6071-4B5B-8901-471D1EDD66D8}" type="pres">
      <dgm:prSet presAssocID="{72423BB6-49DC-47B9-89F6-1863CFF6A0C2}" presName="parentText" presStyleLbl="node1" presStyleIdx="2" presStyleCnt="3" custScaleX="113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2EA7B8-0AB6-4AAA-8C7C-9FF0FB6C1B71}" type="pres">
      <dgm:prSet presAssocID="{72423BB6-49DC-47B9-89F6-1863CFF6A0C2}" presName="negativeSpace" presStyleCnt="0"/>
      <dgm:spPr/>
      <dgm:t>
        <a:bodyPr/>
        <a:lstStyle/>
        <a:p>
          <a:endParaRPr/>
        </a:p>
      </dgm:t>
    </dgm:pt>
    <dgm:pt modelId="{2C6BBF63-3E8B-4D5D-AB42-52F9A5218301}" type="pres">
      <dgm:prSet presAssocID="{72423BB6-49DC-47B9-89F6-1863CFF6A0C2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/>
        </a:p>
      </dgm:t>
    </dgm:pt>
  </dgm:ptLst>
  <dgm:cxnLst>
    <dgm:cxn modelId="{28D2FAFC-928F-48A2-84B4-CA5C4C800E8F}" type="presOf" srcId="{CA5CFAA3-2A21-47E0-BFD5-06EFF18AF9AC}" destId="{D9DC9DB8-DEEF-4692-8254-DDD464856678}" srcOrd="1" destOrd="0" presId="urn:microsoft.com/office/officeart/2005/8/layout/list1"/>
    <dgm:cxn modelId="{AEDA3930-5B14-49F0-8871-86BDD1794BFC}" srcId="{8F38FCAD-B9C1-4A42-B1C6-92BE69E7E5EC}" destId="{72423BB6-49DC-47B9-89F6-1863CFF6A0C2}" srcOrd="2" destOrd="0" parTransId="{7F0EE4E6-E016-4CCE-9E7A-2FA1E7A80E83}" sibTransId="{0D84EDD2-5B2D-401D-8E15-CF72C69163FE}"/>
    <dgm:cxn modelId="{283DBCA9-C4EA-4DE2-9E4F-9C6791053981}" type="presOf" srcId="{FAE9D3B3-D2AA-4297-BEE1-1A7323600DD7}" destId="{93A5310E-F811-4297-9563-4F93D697D7F7}" srcOrd="1" destOrd="0" presId="urn:microsoft.com/office/officeart/2005/8/layout/list1"/>
    <dgm:cxn modelId="{E6D115A6-8CE9-4DA4-8F4D-EF9F9D627164}" srcId="{8F38FCAD-B9C1-4A42-B1C6-92BE69E7E5EC}" destId="{CA5CFAA3-2A21-47E0-BFD5-06EFF18AF9AC}" srcOrd="0" destOrd="0" parTransId="{69F0B8B5-F72F-4ED1-B237-E361628ED53A}" sibTransId="{A61A82CB-5876-435E-9DAC-474BA8F6BAE8}"/>
    <dgm:cxn modelId="{7AB7BB55-5649-4C61-968F-2D03BD357D97}" srcId="{8F38FCAD-B9C1-4A42-B1C6-92BE69E7E5EC}" destId="{FAE9D3B3-D2AA-4297-BEE1-1A7323600DD7}" srcOrd="1" destOrd="0" parTransId="{5CE4E2A6-E22F-4B36-98C3-258A42C024EE}" sibTransId="{F4ABE234-2FF4-4745-80A4-8AE96978BB29}"/>
    <dgm:cxn modelId="{88FA73C3-7B4C-4A5A-9EAA-C1381C99A407}" type="presOf" srcId="{72423BB6-49DC-47B9-89F6-1863CFF6A0C2}" destId="{73CEDB74-0C61-413B-A425-1675C5B97023}" srcOrd="0" destOrd="0" presId="urn:microsoft.com/office/officeart/2005/8/layout/list1"/>
    <dgm:cxn modelId="{B80B53FC-D588-4746-B411-87AB579E4309}" type="presOf" srcId="{72423BB6-49DC-47B9-89F6-1863CFF6A0C2}" destId="{EF535DF6-6071-4B5B-8901-471D1EDD66D8}" srcOrd="1" destOrd="0" presId="urn:microsoft.com/office/officeart/2005/8/layout/list1"/>
    <dgm:cxn modelId="{9A4CD070-7565-4106-A908-8F5CE1C2577D}" type="presOf" srcId="{FAE9D3B3-D2AA-4297-BEE1-1A7323600DD7}" destId="{4B7A05E4-34C6-43C6-A28D-CE72D76F1508}" srcOrd="0" destOrd="0" presId="urn:microsoft.com/office/officeart/2005/8/layout/list1"/>
    <dgm:cxn modelId="{B7F24486-57A8-4A00-8D23-F9429BC0C4CC}" type="presOf" srcId="{CA5CFAA3-2A21-47E0-BFD5-06EFF18AF9AC}" destId="{03215B02-EDCE-4A70-A8DB-30846A46B1BC}" srcOrd="0" destOrd="0" presId="urn:microsoft.com/office/officeart/2005/8/layout/list1"/>
    <dgm:cxn modelId="{6D915DA9-1206-4AD6-8E8F-9DF80C96CB44}" type="presOf" srcId="{8F38FCAD-B9C1-4A42-B1C6-92BE69E7E5EC}" destId="{F9928184-5886-4CFD-9B79-1283B281BF80}" srcOrd="0" destOrd="0" presId="urn:microsoft.com/office/officeart/2005/8/layout/list1"/>
    <dgm:cxn modelId="{4901FED2-CC97-4B08-A271-F83C2FF40D78}" type="presParOf" srcId="{F9928184-5886-4CFD-9B79-1283B281BF80}" destId="{FC28355A-49F2-47C9-813F-04D5D1E5706F}" srcOrd="0" destOrd="0" presId="urn:microsoft.com/office/officeart/2005/8/layout/list1"/>
    <dgm:cxn modelId="{625A13BC-AB7B-4C08-B021-5FCA80AE02F2}" type="presParOf" srcId="{FC28355A-49F2-47C9-813F-04D5D1E5706F}" destId="{03215B02-EDCE-4A70-A8DB-30846A46B1BC}" srcOrd="0" destOrd="0" presId="urn:microsoft.com/office/officeart/2005/8/layout/list1"/>
    <dgm:cxn modelId="{D0A25543-DD61-4C47-856F-203BE3DFECE5}" type="presParOf" srcId="{FC28355A-49F2-47C9-813F-04D5D1E5706F}" destId="{D9DC9DB8-DEEF-4692-8254-DDD464856678}" srcOrd="1" destOrd="0" presId="urn:microsoft.com/office/officeart/2005/8/layout/list1"/>
    <dgm:cxn modelId="{15FD63A2-7F45-4987-93B3-DD21D26EC257}" type="presParOf" srcId="{F9928184-5886-4CFD-9B79-1283B281BF80}" destId="{1A7C675F-BF75-491B-8477-A6FF6B1CC3F0}" srcOrd="1" destOrd="0" presId="urn:microsoft.com/office/officeart/2005/8/layout/list1"/>
    <dgm:cxn modelId="{3113F69F-9EB5-4791-AE45-E584BEB69CE5}" type="presParOf" srcId="{F9928184-5886-4CFD-9B79-1283B281BF80}" destId="{47908E4D-A4A4-4866-B19F-6E44C0B661DB}" srcOrd="2" destOrd="0" presId="urn:microsoft.com/office/officeart/2005/8/layout/list1"/>
    <dgm:cxn modelId="{5BAA4D51-9E15-4898-8916-3B64DAE5DC8C}" type="presParOf" srcId="{F9928184-5886-4CFD-9B79-1283B281BF80}" destId="{B7A87D05-835E-4543-B0BB-529735B64CAE}" srcOrd="3" destOrd="0" presId="urn:microsoft.com/office/officeart/2005/8/layout/list1"/>
    <dgm:cxn modelId="{D3428AC8-5F8D-4D80-BCDE-81B349A002A3}" type="presParOf" srcId="{F9928184-5886-4CFD-9B79-1283B281BF80}" destId="{1DED7E06-3A9E-456F-B708-205408EA5115}" srcOrd="4" destOrd="0" presId="urn:microsoft.com/office/officeart/2005/8/layout/list1"/>
    <dgm:cxn modelId="{C13A35D7-4B68-4D4C-BB52-E2A28DAAE876}" type="presParOf" srcId="{1DED7E06-3A9E-456F-B708-205408EA5115}" destId="{4B7A05E4-34C6-43C6-A28D-CE72D76F1508}" srcOrd="0" destOrd="0" presId="urn:microsoft.com/office/officeart/2005/8/layout/list1"/>
    <dgm:cxn modelId="{BD413A73-6476-435F-AF88-ACCF61AE7628}" type="presParOf" srcId="{1DED7E06-3A9E-456F-B708-205408EA5115}" destId="{93A5310E-F811-4297-9563-4F93D697D7F7}" srcOrd="1" destOrd="0" presId="urn:microsoft.com/office/officeart/2005/8/layout/list1"/>
    <dgm:cxn modelId="{400BB6AB-AFCB-4ABD-85D6-4419D8178739}" type="presParOf" srcId="{F9928184-5886-4CFD-9B79-1283B281BF80}" destId="{B716D6B0-1DAF-4DF1-93F4-3EDBBEEEFFC3}" srcOrd="5" destOrd="0" presId="urn:microsoft.com/office/officeart/2005/8/layout/list1"/>
    <dgm:cxn modelId="{9B48527B-E8FB-4EC8-BAAA-639C7CA8BCDD}" type="presParOf" srcId="{F9928184-5886-4CFD-9B79-1283B281BF80}" destId="{E7A890A9-B8B5-43E3-884C-3E96D2D9F077}" srcOrd="6" destOrd="0" presId="urn:microsoft.com/office/officeart/2005/8/layout/list1"/>
    <dgm:cxn modelId="{A4B5FD51-910C-48F4-A412-34F228616C9B}" type="presParOf" srcId="{F9928184-5886-4CFD-9B79-1283B281BF80}" destId="{07B5AEDD-C00F-4AC0-9F45-41827B48584B}" srcOrd="7" destOrd="0" presId="urn:microsoft.com/office/officeart/2005/8/layout/list1"/>
    <dgm:cxn modelId="{11A354DA-2E74-4229-AABB-77DC67970B5A}" type="presParOf" srcId="{F9928184-5886-4CFD-9B79-1283B281BF80}" destId="{42C0B49F-3B8F-4243-B7D0-513331102868}" srcOrd="8" destOrd="0" presId="urn:microsoft.com/office/officeart/2005/8/layout/list1"/>
    <dgm:cxn modelId="{DACD1FAA-4ED6-440F-BE8A-F21A6EE82C89}" type="presParOf" srcId="{42C0B49F-3B8F-4243-B7D0-513331102868}" destId="{73CEDB74-0C61-413B-A425-1675C5B97023}" srcOrd="0" destOrd="0" presId="urn:microsoft.com/office/officeart/2005/8/layout/list1"/>
    <dgm:cxn modelId="{FB20F8E6-87E1-4797-A2B4-617F5031D8C6}" type="presParOf" srcId="{42C0B49F-3B8F-4243-B7D0-513331102868}" destId="{EF535DF6-6071-4B5B-8901-471D1EDD66D8}" srcOrd="1" destOrd="0" presId="urn:microsoft.com/office/officeart/2005/8/layout/list1"/>
    <dgm:cxn modelId="{77FB2F04-2307-4B04-9E85-7099F65D2EA4}" type="presParOf" srcId="{F9928184-5886-4CFD-9B79-1283B281BF80}" destId="{C92EA7B8-0AB6-4AAA-8C7C-9FF0FB6C1B71}" srcOrd="9" destOrd="0" presId="urn:microsoft.com/office/officeart/2005/8/layout/list1"/>
    <dgm:cxn modelId="{C9C29C53-C957-4571-92E2-5A343A546C0F}" type="presParOf" srcId="{F9928184-5886-4CFD-9B79-1283B281BF80}" destId="{2C6BBF63-3E8B-4D5D-AB42-52F9A521830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08E4D-A4A4-4866-B19F-6E44C0B661DB}">
      <dsp:nvSpPr>
        <dsp:cNvPr id="0" name=""/>
        <dsp:cNvSpPr/>
      </dsp:nvSpPr>
      <dsp:spPr>
        <a:xfrm>
          <a:off x="0" y="815489"/>
          <a:ext cx="821925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DC9DB8-DEEF-4692-8254-DDD464856678}">
      <dsp:nvSpPr>
        <dsp:cNvPr id="0" name=""/>
        <dsp:cNvSpPr/>
      </dsp:nvSpPr>
      <dsp:spPr>
        <a:xfrm>
          <a:off x="410962" y="40905"/>
          <a:ext cx="6530141" cy="132070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468" tIns="0" rIns="21746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smtClean="0">
            <a:latin typeface="Times New Roman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smtClean="0">
            <a:solidFill>
              <a:schemeClr val="accent3">
                <a:lumMod val="50000"/>
              </a:schemeClr>
            </a:solidFill>
            <a:latin typeface="Times New Roman" pitchFamily="18" charset="0"/>
            <a:cs typeface="Times New Roman" panose="02020603050405020304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Однажды, много лет назад…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В некотором царстве, в некотором государстве…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Жили-были…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Когда-то давным-давно…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latin typeface="Times New Roman" pitchFamily="18" charset="0"/>
            <a:cs typeface="Times New Roman" panose="02020603050405020304" pitchFamily="18" charset="0"/>
          </a:endParaRPr>
        </a:p>
      </dsp:txBody>
      <dsp:txXfrm>
        <a:off x="475433" y="105376"/>
        <a:ext cx="6401199" cy="1191761"/>
      </dsp:txXfrm>
    </dsp:sp>
    <dsp:sp modelId="{E7A890A9-B8B5-43E3-884C-3E96D2D9F077}">
      <dsp:nvSpPr>
        <dsp:cNvPr id="0" name=""/>
        <dsp:cNvSpPr/>
      </dsp:nvSpPr>
      <dsp:spPr>
        <a:xfrm>
          <a:off x="0" y="2493809"/>
          <a:ext cx="821925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A5310E-F811-4297-9563-4F93D697D7F7}">
      <dsp:nvSpPr>
        <dsp:cNvPr id="0" name=""/>
        <dsp:cNvSpPr/>
      </dsp:nvSpPr>
      <dsp:spPr>
        <a:xfrm>
          <a:off x="410962" y="1947689"/>
          <a:ext cx="6550738" cy="1092240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50000"/>
                <a:satMod val="300000"/>
              </a:schemeClr>
            </a:gs>
            <a:gs pos="35000">
              <a:schemeClr val="accent3">
                <a:hueOff val="5625132"/>
                <a:satOff val="-8440"/>
                <a:lumOff val="-1373"/>
                <a:alphaOff val="0"/>
                <a:tint val="37000"/>
                <a:satMod val="30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468" tIns="0" rIns="21746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Что произошло с героем?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Кого он встретил или что нашел?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Что он планирует с этим делать?</a:t>
          </a:r>
          <a:endParaRPr lang="ru-RU" sz="1600" b="1" i="1" kern="1200" dirty="0">
            <a:solidFill>
              <a:schemeClr val="accent5">
                <a:lumMod val="50000"/>
              </a:schemeClr>
            </a:solidFill>
            <a:latin typeface="Times New Roman" pitchFamily="18" charset="0"/>
            <a:cs typeface="Times New Roman" panose="02020603050405020304" pitchFamily="18" charset="0"/>
          </a:endParaRPr>
        </a:p>
      </dsp:txBody>
      <dsp:txXfrm>
        <a:off x="464281" y="2001008"/>
        <a:ext cx="6444100" cy="985602"/>
      </dsp:txXfrm>
    </dsp:sp>
    <dsp:sp modelId="{2C6BBF63-3E8B-4D5D-AB42-52F9A5218301}">
      <dsp:nvSpPr>
        <dsp:cNvPr id="0" name=""/>
        <dsp:cNvSpPr/>
      </dsp:nvSpPr>
      <dsp:spPr>
        <a:xfrm>
          <a:off x="0" y="4172129"/>
          <a:ext cx="821925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35DF6-6071-4B5B-8901-471D1EDD66D8}">
      <dsp:nvSpPr>
        <dsp:cNvPr id="0" name=""/>
        <dsp:cNvSpPr/>
      </dsp:nvSpPr>
      <dsp:spPr>
        <a:xfrm>
          <a:off x="410962" y="3626009"/>
          <a:ext cx="6550738" cy="109224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468" tIns="0" rIns="217468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Появляется решение поставленной проблемы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1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rPr>
            <a:t>Короткий вывод (итог рассказа)</a:t>
          </a:r>
          <a:endParaRPr lang="ru-RU" sz="1600" b="1" i="1" kern="1200" dirty="0">
            <a:solidFill>
              <a:schemeClr val="accent4">
                <a:lumMod val="50000"/>
              </a:schemeClr>
            </a:solidFill>
            <a:latin typeface="Times New Roman" pitchFamily="18" charset="0"/>
            <a:cs typeface="Times New Roman" panose="02020603050405020304" pitchFamily="18" charset="0"/>
          </a:endParaRPr>
        </a:p>
      </dsp:txBody>
      <dsp:txXfrm>
        <a:off x="464281" y="3679328"/>
        <a:ext cx="6444100" cy="985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25C7D-EFFB-4A16-9588-AB5070D9ECBE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AA5D0-8094-4DD2-8A86-F456A3817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68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AA5D0-8094-4DD2-8A86-F456A3817CB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97350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520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845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18560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9935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50684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76772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0011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11096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45586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74772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4A52-BE57-4F0F-A0B3-6E082A1664F8}" type="datetimeFigureOut">
              <a:rPr lang="ru-RU" smtClean="0"/>
              <a:pPr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E93C8-9415-44D6-AB21-B897CC490B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36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14480" y="3500438"/>
            <a:ext cx="7215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altLang="ru-RU" b="1" i="1" kern="0" smtClean="0">
                <a:solidFill>
                  <a:srgbClr val="000000"/>
                </a:solidFill>
                <a:latin typeface="Times New Roman" pitchFamily="18" charset="0"/>
                <a:cs typeface="Arial"/>
              </a:rPr>
              <a:t>                                   </a:t>
            </a:r>
            <a:endParaRPr lang="ru-RU" altLang="ru-RU" sz="2000" b="1" i="1" kern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3774" y="1556792"/>
            <a:ext cx="5072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/>
              <a:t/>
            </a:r>
            <a:br>
              <a:rPr lang="ru-RU" b="1" smtClean="0"/>
            </a:br>
            <a:r>
              <a:rPr lang="ru-RU" smtClean="0">
                <a:solidFill>
                  <a:srgbClr val="002060"/>
                </a:solidFill>
              </a:rPr>
              <a:t/>
            </a:r>
            <a:br>
              <a:rPr lang="ru-RU" smtClean="0">
                <a:solidFill>
                  <a:srgbClr val="002060"/>
                </a:solidFill>
              </a:rPr>
            </a:br>
            <a:endParaRPr lang="ru-RU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5896" y="3141841"/>
            <a:ext cx="5269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 </a:t>
            </a:r>
            <a:endParaRPr lang="ru-RU" smtClean="0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«Технология Сторителлинг, как способ развития  речи 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у детей  дошкольного возраста»</a:t>
            </a:r>
          </a:p>
          <a:p>
            <a:pPr algn="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одной истории больше мудрости,     </a:t>
            </a:r>
          </a:p>
          <a:p>
            <a:pPr algn="r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чем во всей философии»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Филипп Пуллман </a:t>
            </a:r>
            <a:endParaRPr lang="ru-RU" sz="16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16832"/>
            <a:ext cx="5760640" cy="374441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4319464" y="5949280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 : Акжанова  Е.А.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МДОБУ №1 «Ромашка»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823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indent="-742950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Варианты игры «Кубики историй»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200" dirty="0"/>
          </a:p>
        </p:txBody>
      </p:sp>
      <p:sp>
        <p:nvSpPr>
          <p:cNvPr id="5" name="Текс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и дети по очереди достают  кубики , где педагог может направлять сюжетную линию в нужном направлении;</a:t>
            </a:r>
          </a:p>
          <a:p>
            <a:pPr>
              <a:buFont typeface="Wingdings" pitchFamily="2" charset="2"/>
              <a:buChar char="v"/>
            </a:pPr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 по очереди достают кубики из волшебного мешочка и по очереди составляют свой рассказ; </a:t>
            </a:r>
          </a:p>
          <a:p>
            <a:pPr>
              <a:buFont typeface="Wingdings" pitchFamily="2" charset="2"/>
              <a:buChar char="v"/>
            </a:pPr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ребёнок или педагог  полностью рассказывает всю историю.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797152"/>
            <a:ext cx="1350910" cy="13509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Структура истории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859650"/>
              </p:ext>
            </p:extLst>
          </p:nvPr>
        </p:nvGraphicFramePr>
        <p:xfrm>
          <a:off x="457200" y="980728"/>
          <a:ext cx="8219256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39820" y="718388"/>
            <a:ext cx="1599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1.Вступление</a:t>
            </a:r>
            <a:endParaRPr lang="ru-RU" b="1" i="1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6792" y="2564904"/>
            <a:ext cx="2970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2.Основная часть истории</a:t>
            </a:r>
            <a:endParaRPr lang="ru-RU" b="1" i="1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7902" y="4221088"/>
            <a:ext cx="1626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smtClean="0">
                <a:solidFill>
                  <a:srgbClr val="002060"/>
                </a:solidFill>
                <a:latin typeface="Times New Roman" pitchFamily="18" charset="0"/>
                <a:cs typeface="Times New Roman" panose="02020603050405020304" pitchFamily="18" charset="0"/>
              </a:rPr>
              <a:t>3.Заключение</a:t>
            </a:r>
            <a:endParaRPr lang="ru-RU" b="1" i="1">
              <a:solidFill>
                <a:srgbClr val="00206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4607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641" y="1683999"/>
            <a:ext cx="1650292" cy="14006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28800"/>
            <a:ext cx="1453549" cy="136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680" y="2276872"/>
            <a:ext cx="1718320" cy="17183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653136"/>
            <a:ext cx="1276550" cy="142106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37112"/>
            <a:ext cx="1173913" cy="200167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085184"/>
            <a:ext cx="1728192" cy="1546095"/>
          </a:xfrm>
          <a:prstGeom prst="rect">
            <a:avLst/>
          </a:prstGeom>
        </p:spPr>
      </p:pic>
      <p:sp>
        <p:nvSpPr>
          <p:cNvPr id="25" name="Стрелка вправо 24"/>
          <p:cNvSpPr/>
          <p:nvPr/>
        </p:nvSpPr>
        <p:spPr>
          <a:xfrm>
            <a:off x="2051720" y="2276872"/>
            <a:ext cx="504056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4288057" y="2249589"/>
            <a:ext cx="504056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7" name="Стрелка вправо 26"/>
          <p:cNvSpPr/>
          <p:nvPr/>
        </p:nvSpPr>
        <p:spPr>
          <a:xfrm rot="1646488">
            <a:off x="6752090" y="2691476"/>
            <a:ext cx="504056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157192"/>
            <a:ext cx="1224136" cy="1368152"/>
          </a:xfrm>
          <a:prstGeom prst="rect">
            <a:avLst/>
          </a:prstGeom>
        </p:spPr>
      </p:pic>
      <p:sp>
        <p:nvSpPr>
          <p:cNvPr id="30" name="Стрелка вправо 29"/>
          <p:cNvSpPr/>
          <p:nvPr/>
        </p:nvSpPr>
        <p:spPr>
          <a:xfrm rot="7657623">
            <a:off x="8000792" y="4206564"/>
            <a:ext cx="504056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10573796">
            <a:off x="6887548" y="5245382"/>
            <a:ext cx="504056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2" name="Стрелка вправо 31"/>
          <p:cNvSpPr/>
          <p:nvPr/>
        </p:nvSpPr>
        <p:spPr>
          <a:xfrm rot="10800000">
            <a:off x="4860032" y="5229200"/>
            <a:ext cx="484677" cy="361331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3" name="Стрелка вправо 32"/>
          <p:cNvSpPr/>
          <p:nvPr/>
        </p:nvSpPr>
        <p:spPr>
          <a:xfrm rot="10800000">
            <a:off x="2915816" y="5229200"/>
            <a:ext cx="504056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4" name="Стрелка вправо 33"/>
          <p:cNvSpPr/>
          <p:nvPr/>
        </p:nvSpPr>
        <p:spPr>
          <a:xfrm rot="13224936">
            <a:off x="1964273" y="4629557"/>
            <a:ext cx="504056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Зайчишка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s://kartinkived.ru/wp-content/uploads/2021/06/79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kartinkived.ru/wp-content/uploads/2021/06/79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s://kartinkived.ru/wp-content/uploads/2021/06/79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s://kartinkived.ru/wp-content/uploads/2021/06/79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1628800"/>
            <a:ext cx="163787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7" name="Picture 11" descr="https://i.pinimg.com/originals/2a/4a/10/2a4a1021c7bbb64fd703757d949030b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7544" y="3501008"/>
            <a:ext cx="1440160" cy="1440160"/>
          </a:xfrm>
          <a:prstGeom prst="rect">
            <a:avLst/>
          </a:prstGeom>
          <a:noFill/>
        </p:spPr>
      </p:pic>
      <p:sp>
        <p:nvSpPr>
          <p:cNvPr id="35" name="Стрелка вправо 34"/>
          <p:cNvSpPr/>
          <p:nvPr/>
        </p:nvSpPr>
        <p:spPr>
          <a:xfrm rot="13224936">
            <a:off x="1964272" y="4629556"/>
            <a:ext cx="504056" cy="36004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b="1" cap="all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2017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«Кубики историй» – настоящий праздник для воображения.</a:t>
            </a:r>
            <a:b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Ведь сочинять истории не только полезно, но и очень увлекательно!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3" y="2780928"/>
            <a:ext cx="6912768" cy="331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8103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026" name="AutoShape 2" descr="https://mail.yandex.ru/message_part/IMG20221201105723_01.jpg?_uid=138773591&amp;name=IMG20221201105723_01.jpg&amp;hid=1.2&amp;ids=181269885001721635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mail.yandex.ru/message_part/IMG20221201105723_01.jpg?_uid=138773591&amp;name=IMG20221201105723_01.jpg&amp;hid=1.2&amp;ids=181269885001721635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mail.yandex.ru/message_part/IMG20221201105723_01.jpg?_uid=138773591&amp;name=IMG20221201105723_01.jpg&amp;hid=1.2&amp;ids=181269885001721635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72816"/>
            <a:ext cx="5544616" cy="4158462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78173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26124"/>
            <a:ext cx="8229600" cy="47432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Познакомить педагогов с техникой «сторителлинг», преимуществами её использования в развитии  речи дошкольников;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Обучить педагогов практическим приёмам использования техники «сторителлинг» в работе с детьми по развитию  речи;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Развивать интерес к оригинальным образовательным технологиям, инициативу, желание применять на практике данные технологии.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000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273610"/>
            <a:ext cx="4520675" cy="24677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33265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Цель мастер-класса: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Повышение профессиональной компетентности педагогов ДОУ по развитию  речи у детей  дошкольного возраста посредством использования техники «Сторителлинг»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9416" y="1556792"/>
            <a:ext cx="1251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Задачи: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4730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82479" y="1600200"/>
            <a:ext cx="2553417" cy="4145085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Содержимое 6" descr="куб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484784"/>
            <a:ext cx="2948979" cy="3100394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4535488" y="5949280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Дэвид </a:t>
            </a:r>
            <a:r>
              <a:rPr lang="ru-RU" sz="16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Армстронг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 – 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глава крупной корпорации,</a:t>
            </a:r>
          </a:p>
          <a:p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Разработал технологию «</a:t>
            </a:r>
            <a:r>
              <a:rPr lang="ru-RU" sz="16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сторителлинг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»</a:t>
            </a:r>
            <a:endParaRPr lang="ru-RU" sz="16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496144"/>
            <a:ext cx="8743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Сторителлинг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 – (от английского </a:t>
            </a:r>
            <a:r>
              <a:rPr lang="en-US" sz="20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Storetelling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) «рассказывание историй»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1268760"/>
            <a:ext cx="4038600" cy="45259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Разнообразить образовательную деятельность с детьми;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Заинтересовать каждого ребенка в происходящем действии;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Научить воспринимать и усваивать внешнюю информацию;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Обогатить устную речь дошкольников;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Облегчить процесс запоминания сюжета.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5656" y="476672"/>
            <a:ext cx="7386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Технология «сторителлинг» позволяет: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3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7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Захватить внимание детей с начала повествования и удержать его в течение всей истории, вызвать симпатию к герою, донести основную мысль истории.</a:t>
            </a:r>
            <a:endParaRPr lang="ru-RU" sz="27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20200310_1034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276872"/>
            <a:ext cx="4038600" cy="302895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1772816"/>
            <a:ext cx="4042792" cy="4353347"/>
          </a:xfrm>
        </p:spPr>
        <p:txBody>
          <a:bodyPr>
            <a:normAutofit fontScale="92500" lnSpcReduction="10000"/>
          </a:bodyPr>
          <a:lstStyle/>
          <a:p>
            <a:endParaRPr lang="ru-RU" sz="2000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endParaRPr lang="ru-RU" sz="2000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Обогащать активный и пассивный словарь детей;</a:t>
            </a:r>
          </a:p>
          <a:p>
            <a:pPr>
              <a:buFont typeface="Wingdings" pitchFamily="2" charset="2"/>
              <a:buChar char="v"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Развивать умения составлять связные рассказы; творческое мышление и воображение;</a:t>
            </a:r>
          </a:p>
          <a:p>
            <a:pPr>
              <a:buFont typeface="Wingdings" pitchFamily="2" charset="2"/>
              <a:buChar char="v"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Развивать коммуникативные навыки детей;</a:t>
            </a:r>
          </a:p>
          <a:p>
            <a:pPr>
              <a:buFont typeface="Wingdings" pitchFamily="2" charset="2"/>
              <a:buChar char="v"/>
            </a:pP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Наглядно мотивировать поступки героев.</a:t>
            </a:r>
            <a:endParaRPr lang="ru-RU" sz="24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5597" y="373899"/>
            <a:ext cx="3173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Цель сторителлинга: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4168" y="2276872"/>
            <a:ext cx="1233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Задачи: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17032"/>
            <a:ext cx="2278412" cy="2209229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239" y="1454220"/>
            <a:ext cx="2965249" cy="405250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26" y="764704"/>
            <a:ext cx="3019021" cy="234445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3422426" y="349205"/>
            <a:ext cx="44788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Изготовление и использование 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«Кубиков историй»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0812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Набор, где каждый из кубиков содержит картинки только одной категории;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Разноплановые кубики – на гранях нанесены изображения из разных категорий;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Тематические – например «Времена года», «Транспорт» и т.д.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356992"/>
            <a:ext cx="2316210" cy="3096344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573016"/>
            <a:ext cx="3207246" cy="238587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1691680" y="458387"/>
            <a:ext cx="6600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Наборы «кубиков историй» следующих типов: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057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988840"/>
            <a:ext cx="4464496" cy="1804982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176083"/>
            <a:ext cx="6739136" cy="231657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88640"/>
            <a:ext cx="3491880" cy="172889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4038600" cy="4525963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v"/>
            </a:pPr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Договориться, кто начинает первым, кто продолжает, кто заканчивает.</a:t>
            </a:r>
          </a:p>
          <a:p>
            <a:pPr marL="0" indent="0">
              <a:buFont typeface="Wingdings" pitchFamily="2" charset="2"/>
              <a:buChar char="v"/>
            </a:pPr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Первый игрок достает кубик, бросает его, в зависимости от выпавшего изображения начинает рассказывать историю.</a:t>
            </a:r>
          </a:p>
          <a:p>
            <a:pPr marL="0" indent="0">
              <a:buFont typeface="Wingdings" pitchFamily="2" charset="2"/>
              <a:buChar char="v"/>
            </a:pPr>
            <a:r>
              <a:rPr lang="ru-RU" sz="22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Последующие игроки совершают такое же действие и продолжают историю, не теряя нить повествования.</a:t>
            </a:r>
            <a:endParaRPr lang="ru-RU" sz="22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5157192"/>
            <a:ext cx="1350910" cy="13509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9632" y="188640"/>
            <a:ext cx="5328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Правила игры</a:t>
            </a:r>
          </a:p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«Кубики историй»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700808"/>
            <a:ext cx="4038600" cy="302895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361963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16822</TotalTime>
  <Words>411</Words>
  <Application>Microsoft Office PowerPoint</Application>
  <PresentationFormat>Экран (4:3)</PresentationFormat>
  <Paragraphs>69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Захватить внимание детей с начала повествования и удержать его в течение всей истории, вызвать симпатию к герою, донести основную мысль истории.</vt:lpstr>
      <vt:lpstr>Презентация PowerPoint</vt:lpstr>
      <vt:lpstr>Презентация PowerPoint</vt:lpstr>
      <vt:lpstr>Презентация PowerPoint</vt:lpstr>
      <vt:lpstr>Презентация PowerPoint</vt:lpstr>
      <vt:lpstr>    Варианты игры «Кубики историй»    </vt:lpstr>
      <vt:lpstr>Структура истории</vt:lpstr>
      <vt:lpstr>Зайчишка  </vt:lpstr>
      <vt:lpstr>   «Кубики историй» – настоящий праздник для воображения. Ведь сочинять истории не только полезно, но и очень увлекательно!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«Детский сад № 115</dc:title>
  <dc:creator>ОЛЬГА</dc:creator>
  <cp:lastModifiedBy>Божок Римма Владимировна</cp:lastModifiedBy>
  <cp:revision>1111</cp:revision>
  <dcterms:created xsi:type="dcterms:W3CDTF">2018-12-01T07:37:16Z</dcterms:created>
  <dcterms:modified xsi:type="dcterms:W3CDTF">2023-10-10T04:25:19Z</dcterms:modified>
</cp:coreProperties>
</file>